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50" d="100"/>
          <a:sy n="150" d="100"/>
        </p:scale>
        <p:origin x="-2082" y="-1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1705E-3744-6554-B522-48DB6A9044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0BA08B-6386-494D-3E69-3847720610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C380E-2874-A23D-C8D4-896B8F787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7500-2404-49B2-99CB-8C9264E1DC00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EC099-B8D9-4D3B-436D-63CE02C22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1DE7E-EABD-DD5B-F836-60CE21E6D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B48E-379E-45B5-BDB4-63890C9C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450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B4248-71E9-5E1E-0F46-F8E39894D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4331FB-91A3-9107-9997-D29C0D6A71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BEC531-EFD6-DA98-AC7C-4B89321B8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7500-2404-49B2-99CB-8C9264E1DC00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AA177-8C30-554D-DE62-D8CC8B0DF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86D8C-AAD0-48D0-369C-2081E9F8A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B48E-379E-45B5-BDB4-63890C9C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73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706172-1460-FA85-99E8-C9B5AA176B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3B9257-9AEB-49DA-C794-59267D08FE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4CB6DC-0999-7503-E9FB-17E6A1BB2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7500-2404-49B2-99CB-8C9264E1DC00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A3FE5-74E0-4BAD-2B00-BBDD405F4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EB645-5923-B640-4767-8D32FCB78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B48E-379E-45B5-BDB4-63890C9C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690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0A91C-959B-9F2B-704D-405BE8643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74F7F-59A4-DD9A-D9A0-8D886C46F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6DD90-DD3A-5299-C715-26F3AF077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7500-2404-49B2-99CB-8C9264E1DC00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AF6E1-1DBA-45BD-9B3F-C82471302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8C86C8-C4CA-9073-D393-7ECEB04B8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B48E-379E-45B5-BDB4-63890C9C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078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FB2CF-465E-969E-8015-2160F6C2C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7E4404-6E2D-2966-A33E-5620A98C8F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269EC-7A2C-25C4-92B3-72D10E1D3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7500-2404-49B2-99CB-8C9264E1DC00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EBD4F-2944-FE8C-2297-5E7048DC0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4FA53F-6C9B-FA11-5D52-F3886FDB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B48E-379E-45B5-BDB4-63890C9C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0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C86AD-048A-D1DD-F3A6-767B62B60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CF3FE-75C4-AD45-5B86-706174020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4FF8ED-3EFE-ECC0-1BB2-B8691DC13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316FA1-8186-E96B-6798-1F789071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7500-2404-49B2-99CB-8C9264E1DC00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99D0DA-A6BE-0B77-CF46-EF6548466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9A350C-5E1B-507C-4E11-73600BC1E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B48E-379E-45B5-BDB4-63890C9C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67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28E87-C51C-BCD6-E583-5AFF00467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2B86CF-2526-5A10-9DB1-88F1522C7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11DF6A-C500-9CBE-37E6-288A89679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A416F3-4C90-870E-B109-FC1C288BB6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9C3F13-C667-BCFC-0721-E99276F6F4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F780B5-EFEE-A0EB-75A6-14D6CF66B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7500-2404-49B2-99CB-8C9264E1DC00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56209A-2DA8-6EA8-F287-C4360B8AE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8FCAD9-1119-7668-F258-73B06C997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B48E-379E-45B5-BDB4-63890C9C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056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05483-11C3-29A8-A317-8399C9784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2EA120-96C4-71C2-2DA4-A42237D2A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7500-2404-49B2-99CB-8C9264E1DC00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D2F161-9835-5A04-E1CA-3F1230080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B8702E-9FA6-6588-6782-F574DA648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B48E-379E-45B5-BDB4-63890C9C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446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EBE292-ED4D-B344-79D1-A6B5ADE67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7500-2404-49B2-99CB-8C9264E1DC00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B70290-DF65-32BD-8913-E5C7757C6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3484F6-3F7B-AA6D-9EE2-E3F3F4022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B48E-379E-45B5-BDB4-63890C9C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0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635BD-F76A-37DE-D2F5-66474ED5F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0FD95-B3F8-2427-DB5C-113A38862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18A07E-60A3-0AAA-B973-1E6929E28C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0B599-FDAB-EC0C-2782-64F4D93B9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7500-2404-49B2-99CB-8C9264E1DC00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0928D3-31C2-0037-E403-426CA8FDA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0B29D3-6C67-E023-BE3A-EF7B7B239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B48E-379E-45B5-BDB4-63890C9C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549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01CD6-B6F5-E67B-3BB9-567E3E9C1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E8CB17-6C21-6120-BCD9-06543D44F4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8BDB94-8735-EAA0-0692-9F465F4F6C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30641B-4483-707F-A4ED-91930E607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7500-2404-49B2-99CB-8C9264E1DC00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A8A35E-ED24-4B58-E92A-B2A516F90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843464-C4E3-3CB0-A670-0FECAB223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DB48E-379E-45B5-BDB4-63890C9C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49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F55270-2C64-6A7A-75FD-5E866AB2E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B1D7A8-B082-D463-C142-23CA28C2ED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85C43-1A79-AA62-313A-E9223596E3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A7500-2404-49B2-99CB-8C9264E1DC00}" type="datetimeFigureOut">
              <a:rPr lang="en-US" smtClean="0"/>
              <a:t>8/29/2023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29125-5B9C-8E69-148F-91CFDBE3D4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6E100-F8D8-C7A6-1ADC-56ED45BE0F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B48E-379E-45B5-BDB4-63890C9C7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617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AB15311-78BE-E8BF-4D77-0B688BEC00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1ECD50A0-A395-EA38-2FE3-EB84251242ED}"/>
              </a:ext>
            </a:extLst>
          </p:cNvPr>
          <p:cNvSpPr/>
          <p:nvPr/>
        </p:nvSpPr>
        <p:spPr>
          <a:xfrm>
            <a:off x="5728140" y="3719233"/>
            <a:ext cx="1530220" cy="41987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F620A180-DE73-E64A-8826-BB2F72C19110}"/>
              </a:ext>
            </a:extLst>
          </p:cNvPr>
          <p:cNvSpPr/>
          <p:nvPr/>
        </p:nvSpPr>
        <p:spPr>
          <a:xfrm flipV="1">
            <a:off x="5876659" y="4264732"/>
            <a:ext cx="1233182" cy="822549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695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7EE22357-9022-7794-3520-C08B69315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Arrow: Right 4">
            <a:extLst>
              <a:ext uri="{FF2B5EF4-FFF2-40B4-BE49-F238E27FC236}">
                <a16:creationId xmlns:a16="http://schemas.microsoft.com/office/drawing/2014/main" id="{D6B96410-0F61-226A-9325-196FFF2BDCD2}"/>
              </a:ext>
            </a:extLst>
          </p:cNvPr>
          <p:cNvSpPr/>
          <p:nvPr/>
        </p:nvSpPr>
        <p:spPr>
          <a:xfrm flipH="1">
            <a:off x="3088546" y="2575535"/>
            <a:ext cx="774355" cy="307911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1F85B9D2-0809-C3F3-D7EC-068BBAA6B009}"/>
              </a:ext>
            </a:extLst>
          </p:cNvPr>
          <p:cNvSpPr/>
          <p:nvPr/>
        </p:nvSpPr>
        <p:spPr>
          <a:xfrm>
            <a:off x="630573" y="2325535"/>
            <a:ext cx="774355" cy="307911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5DC2F7BD-F4A2-87F7-4C5E-020C33E7CA8E}"/>
              </a:ext>
            </a:extLst>
          </p:cNvPr>
          <p:cNvSpPr/>
          <p:nvPr/>
        </p:nvSpPr>
        <p:spPr>
          <a:xfrm>
            <a:off x="6521042" y="2073865"/>
            <a:ext cx="774355" cy="307911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7A11EADD-AC78-6091-6120-75B51911EF0A}"/>
              </a:ext>
            </a:extLst>
          </p:cNvPr>
          <p:cNvSpPr/>
          <p:nvPr/>
        </p:nvSpPr>
        <p:spPr>
          <a:xfrm>
            <a:off x="371913" y="2073865"/>
            <a:ext cx="774355" cy="307911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500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566E556-96AB-D198-1C8E-30CBE7C281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Arrow: Right 3">
            <a:extLst>
              <a:ext uri="{FF2B5EF4-FFF2-40B4-BE49-F238E27FC236}">
                <a16:creationId xmlns:a16="http://schemas.microsoft.com/office/drawing/2014/main" id="{78F59642-9E33-5BA5-532E-4BE30047CE92}"/>
              </a:ext>
            </a:extLst>
          </p:cNvPr>
          <p:cNvSpPr/>
          <p:nvPr/>
        </p:nvSpPr>
        <p:spPr>
          <a:xfrm flipH="1">
            <a:off x="7110040" y="2547543"/>
            <a:ext cx="774355" cy="307911"/>
          </a:xfrm>
          <a:prstGeom prst="rightArrow">
            <a:avLst>
              <a:gd name="adj1" fmla="val 78872"/>
              <a:gd name="adj2" fmla="val 500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1DAA8108-91CE-534C-FC49-8623BF1BCE06}"/>
              </a:ext>
            </a:extLst>
          </p:cNvPr>
          <p:cNvSpPr/>
          <p:nvPr/>
        </p:nvSpPr>
        <p:spPr>
          <a:xfrm flipH="1">
            <a:off x="6892617" y="5131140"/>
            <a:ext cx="774355" cy="307911"/>
          </a:xfrm>
          <a:prstGeom prst="rightArrow">
            <a:avLst>
              <a:gd name="adj1" fmla="val 78872"/>
              <a:gd name="adj2" fmla="val 500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B638DF50-B3F4-8C68-3952-8D3D459E8D1B}"/>
              </a:ext>
            </a:extLst>
          </p:cNvPr>
          <p:cNvSpPr/>
          <p:nvPr/>
        </p:nvSpPr>
        <p:spPr>
          <a:xfrm>
            <a:off x="4193133" y="4912888"/>
            <a:ext cx="774355" cy="307911"/>
          </a:xfrm>
          <a:prstGeom prst="rightArrow">
            <a:avLst>
              <a:gd name="adj1" fmla="val 78872"/>
              <a:gd name="adj2" fmla="val 500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59352A6D-958C-D3DE-B88B-283F9633110B}"/>
              </a:ext>
            </a:extLst>
          </p:cNvPr>
          <p:cNvSpPr/>
          <p:nvPr/>
        </p:nvSpPr>
        <p:spPr>
          <a:xfrm>
            <a:off x="4720183" y="2322732"/>
            <a:ext cx="774355" cy="307911"/>
          </a:xfrm>
          <a:prstGeom prst="rightArrow">
            <a:avLst>
              <a:gd name="adj1" fmla="val 78872"/>
              <a:gd name="adj2" fmla="val 5000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882472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</dc:creator>
  <cp:lastModifiedBy>Charles</cp:lastModifiedBy>
  <cp:revision>1</cp:revision>
  <dcterms:created xsi:type="dcterms:W3CDTF">2023-08-29T21:20:37Z</dcterms:created>
  <dcterms:modified xsi:type="dcterms:W3CDTF">2023-08-29T21:31:59Z</dcterms:modified>
</cp:coreProperties>
</file>